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62" r:id="rId3"/>
    <p:sldId id="2146" r:id="rId4"/>
    <p:sldId id="2147" r:id="rId5"/>
    <p:sldId id="2148" r:id="rId6"/>
    <p:sldId id="2150" r:id="rId7"/>
    <p:sldId id="2151" r:id="rId8"/>
    <p:sldId id="2156" r:id="rId9"/>
    <p:sldId id="2155" r:id="rId10"/>
    <p:sldId id="2159" r:id="rId11"/>
    <p:sldId id="2158" r:id="rId12"/>
    <p:sldId id="263" r:id="rId13"/>
    <p:sldId id="2145" r:id="rId14"/>
    <p:sldId id="2154" r:id="rId15"/>
    <p:sldId id="2135" r:id="rId16"/>
    <p:sldId id="2113" r:id="rId17"/>
    <p:sldId id="2027" r:id="rId18"/>
    <p:sldId id="2086" r:id="rId19"/>
    <p:sldId id="202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7EB2"/>
    <a:srgbClr val="9691CC"/>
    <a:srgbClr val="0065FC"/>
    <a:srgbClr val="341933"/>
    <a:srgbClr val="562855"/>
    <a:srgbClr val="755DD9"/>
    <a:srgbClr val="92278F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3207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1064" y="72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05/11/2021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fr-FR" noProof="0" dirty="0" smtClean="0"/>
          </a:p>
          <a:p>
            <a:r>
              <a:rPr lang="fr-FR" noProof="0" dirty="0" smtClean="0"/>
              <a:t>Chaque page a un « Header » et un « </a:t>
            </a:r>
            <a:r>
              <a:rPr lang="fr-FR" noProof="0" dirty="0" err="1" smtClean="0"/>
              <a:t>Footer</a:t>
            </a:r>
            <a:r>
              <a:rPr lang="fr-FR" noProof="0" dirty="0" smtClean="0"/>
              <a:t> ».</a:t>
            </a:r>
          </a:p>
          <a:p>
            <a:endParaRPr lang="fr-FR" noProof="0" dirty="0" smtClean="0"/>
          </a:p>
          <a:p>
            <a:r>
              <a:rPr lang="fr-FR" noProof="0" dirty="0" smtClean="0"/>
              <a:t>Accueil: Banner, Cartes…</a:t>
            </a:r>
          </a:p>
          <a:p>
            <a:endParaRPr lang="fr-FR" noProof="0" dirty="0" smtClean="0"/>
          </a:p>
          <a:p>
            <a:r>
              <a:rPr lang="fr-FR" noProof="0" dirty="0" smtClean="0"/>
              <a:t>Logements : Carrousel, Hôte, Ratings, Tags et 2x</a:t>
            </a:r>
            <a:r>
              <a:rPr lang="fr-FR" baseline="0" noProof="0" dirty="0" smtClean="0"/>
              <a:t> listes déroulantes…</a:t>
            </a:r>
          </a:p>
          <a:p>
            <a:endParaRPr lang="fr-FR" baseline="0" noProof="0" dirty="0" smtClean="0"/>
          </a:p>
          <a:p>
            <a:r>
              <a:rPr lang="en-GB" baseline="0" noProof="0" dirty="0" smtClean="0"/>
              <a:t>A Propos: Banner, 4x </a:t>
            </a:r>
            <a:r>
              <a:rPr lang="fr-FR" baseline="0" noProof="0" dirty="0" smtClean="0"/>
              <a:t>listes déroulantes…</a:t>
            </a:r>
          </a:p>
          <a:p>
            <a:endParaRPr lang="fr-FR" baseline="0" noProof="0" dirty="0" smtClean="0"/>
          </a:p>
          <a:p>
            <a:r>
              <a:rPr lang="en-GB" baseline="0" noProof="0" dirty="0" err="1" smtClean="0"/>
              <a:t>Erreur</a:t>
            </a:r>
            <a:r>
              <a:rPr lang="en-GB" baseline="0" noProof="0" dirty="0" smtClean="0"/>
              <a:t>: Error…</a:t>
            </a:r>
            <a:endParaRPr lang="fr-FR" baseline="0" noProof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Router:</a:t>
            </a:r>
            <a:r>
              <a:rPr lang="fr-FR" sz="1200" baseline="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existe une page par route.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route permet d'afficher des composants de manière conditionnelle, si le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(chemin) de l'URL correspond au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la route.</a:t>
            </a: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route allows to display components conditionally, if the path of the URL matches the path of the route.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2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permet la navigation vers chaque page de logement (route) en ajoutant un lien autour de chaque carte (l'id est passé comme paramètre dans l'URL)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dirty="0" smtClean="0"/>
              <a:t>We allow navigation (route) to each housing page by adding a link around each card (the id is passed as a parameter in the URL)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3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 About 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l'image pour la page d’a propos et le texte alternatif.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dropdownWidth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dropdownHeight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content »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les textes s'affichent correctement dans les menus déroulants.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déroulants sont ouverts/fermés en basculant « state » entre vrai/faux quand on clique dessus.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9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photoAlbum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d'afficher les images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on déclare « state » initial égal à zéro pour que la première photo soit affichée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l'on clique sur la flèche correspondante, on augmente/diminue la valeur retenue dans « state » et on affiche l'image suivante/précédente.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(si c'est la dernière photo : mettre  « state »  à 0, si c'est la première photo: mettre  « state » à la dernière photo)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1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envoie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 (string) au composant Host pour afficher la photo et le nom de l'hôte.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Tags et on utilise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les tags.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ratingNumber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(string entre 1 à 5) au composant Ratings et on utilise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 « star » rating.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=description (string), content=description » (string)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créer le menu déroulant avec texte.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(string), content=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créer le menu déroulant avec une liste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1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28.jpg"/><Relationship Id="rId10" Type="http://schemas.openxmlformats.org/officeDocument/2006/relationships/image" Target="../media/image31.jpg"/><Relationship Id="rId4" Type="http://schemas.openxmlformats.org/officeDocument/2006/relationships/image" Target="../media/image27.jpg"/><Relationship Id="rId9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1.jpg"/><Relationship Id="rId10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6.jpg"/><Relationship Id="rId4" Type="http://schemas.openxmlformats.org/officeDocument/2006/relationships/image" Target="../media/image1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jpg"/><Relationship Id="rId4" Type="http://schemas.openxmlformats.org/officeDocument/2006/relationships/image" Target="../media/image16.jp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1.jpg"/><Relationship Id="rId10" Type="http://schemas.openxmlformats.org/officeDocument/2006/relationships/image" Target="../media/image23.jpg"/><Relationship Id="rId4" Type="http://schemas.openxmlformats.org/officeDocument/2006/relationships/image" Target="../media/image20.jpg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smtClean="0">
                <a:latin typeface="Abhaya Libre" panose="02000603000000000000" pitchFamily="2" charset="77"/>
                <a:cs typeface="Abhaya Libre" panose="02000603000000000000" pitchFamily="2" charset="77"/>
              </a:rPr>
              <a:t>Onzième </a:t>
            </a:r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37" y="1450755"/>
            <a:ext cx="2974052" cy="472441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25" y="1753244"/>
            <a:ext cx="2700000" cy="39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83" y="1444300"/>
            <a:ext cx="2960605" cy="4703054"/>
          </a:xfrm>
          <a:prstGeom prst="rect">
            <a:avLst/>
          </a:prstGeom>
        </p:spPr>
      </p:pic>
      <p:pic>
        <p:nvPicPr>
          <p:cNvPr id="42" name="Image 4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47" y="1755478"/>
            <a:ext cx="2700000" cy="396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d'erreur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 Erreur)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6435585" y="2033302"/>
            <a:ext cx="2700000" cy="296576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921717" y="1478479"/>
            <a:ext cx="3061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Erruer</a:t>
            </a:r>
            <a:endParaRPr lang="fr-FR" sz="1200" dirty="0">
              <a:solidFill>
                <a:srgbClr val="341933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5802217" y="3508455"/>
            <a:ext cx="648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05284" y="1476245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 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erruer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25" y="2622021"/>
            <a:ext cx="2700000" cy="1800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3092363" y="2030243"/>
            <a:ext cx="2700000" cy="296882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</p:txBody>
      </p:sp>
    </p:spTree>
    <p:extLst>
      <p:ext uri="{BB962C8B-B14F-4D97-AF65-F5344CB8AC3E}">
        <p14:creationId xmlns:p14="http://schemas.microsoft.com/office/powerpoint/2010/main" val="43195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11" name="Image 10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9" y="1789066"/>
            <a:ext cx="3492000" cy="2232000"/>
          </a:xfrm>
          <a:prstGeom prst="rect">
            <a:avLst/>
          </a:prstGeom>
        </p:spPr>
      </p:pic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566" y="1970171"/>
            <a:ext cx="1476000" cy="2606400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33" y="3477421"/>
            <a:ext cx="1476000" cy="2604974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91" y="1943113"/>
            <a:ext cx="2232000" cy="2952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860343" y="2620010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11" y="3130395"/>
            <a:ext cx="2232000" cy="2952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2" name="Image 11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9" y="3934978"/>
            <a:ext cx="349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17" y="1864938"/>
            <a:ext cx="2494800" cy="362479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40" y="1845994"/>
            <a:ext cx="2496219" cy="36247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446359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 pages: </a:t>
            </a: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Accueil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 Propos et </a:t>
            </a: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9 Composants: Header,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Bannière, Carrousel, Carte, Hôte, Tags, Ratings,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7" y="1858049"/>
            <a:ext cx="2494800" cy="3624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512240" y="2074549"/>
            <a:ext cx="2496219" cy="1304776"/>
          </a:xfrm>
          <a:prstGeom prst="rect">
            <a:avLst/>
          </a:prstGeom>
          <a:noFill/>
          <a:ln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3508027" y="3411229"/>
            <a:ext cx="2496218" cy="3985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 bwMode="auto">
          <a:xfrm>
            <a:off x="684302" y="2611619"/>
            <a:ext cx="2467685" cy="2871223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 bwMode="auto">
          <a:xfrm>
            <a:off x="6323617" y="2834286"/>
            <a:ext cx="2494800" cy="197740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 bwMode="auto">
          <a:xfrm>
            <a:off x="3548016" y="3653308"/>
            <a:ext cx="741893" cy="1364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 bwMode="auto">
          <a:xfrm>
            <a:off x="5437650" y="3649484"/>
            <a:ext cx="539471" cy="14192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5435737" y="3427021"/>
            <a:ext cx="539471" cy="20379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3512241" y="3833140"/>
            <a:ext cx="2496218" cy="9599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 bwMode="auto">
          <a:xfrm>
            <a:off x="3565364" y="3841659"/>
            <a:ext cx="1139515" cy="856209"/>
          </a:xfrm>
          <a:prstGeom prst="rect">
            <a:avLst/>
          </a:prstGeom>
          <a:noFill/>
          <a:ln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749196" y="2672433"/>
            <a:ext cx="1124639" cy="88430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57188" y="2072951"/>
            <a:ext cx="2494800" cy="497375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323199" y="2093157"/>
            <a:ext cx="2495218" cy="718825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6353036" y="3860267"/>
            <a:ext cx="2437663" cy="449289"/>
          </a:xfrm>
          <a:prstGeom prst="rect">
            <a:avLst/>
          </a:prstGeom>
          <a:noFill/>
          <a:ln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34" name="Image 3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1" y="1848624"/>
            <a:ext cx="2494800" cy="36247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9140791" y="2093158"/>
            <a:ext cx="2494800" cy="2718530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9140791" y="1857875"/>
            <a:ext cx="2496219" cy="2227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11072592" y="1929599"/>
            <a:ext cx="539471" cy="1055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57187" y="2072951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Bannière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22625" y="2433423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44982" y="3355828"/>
            <a:ext cx="11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</a:t>
            </a:r>
            <a:endParaRPr lang="fr-FR" sz="1200" dirty="0">
              <a:solidFill>
                <a:schemeClr val="accent3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21780" y="2097752"/>
            <a:ext cx="249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Bannière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52040" y="184386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07029" y="5468893"/>
            <a:ext cx="256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53036" y="4297627"/>
            <a:ext cx="2437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solidFill>
                  <a:srgbClr val="56285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</a:t>
            </a:r>
            <a:endParaRPr lang="fr-FR" sz="1200" dirty="0">
              <a:solidFill>
                <a:srgbClr val="56285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85393" y="4270414"/>
            <a:ext cx="111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>
              <a:solidFill>
                <a:srgbClr val="56285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218733" y="3596736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75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978930" y="3409680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Hôte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758002" y="3578534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489011" y="3391437"/>
            <a:ext cx="2537074" cy="148748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 bwMode="auto">
          <a:xfrm>
            <a:off x="9107029" y="4860479"/>
            <a:ext cx="2562324" cy="65694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2605" y="1493425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Accueil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393879" y="149886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29436" y="1515401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Propos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023460" y="151363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 404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84302" y="5306705"/>
            <a:ext cx="2467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489011" y="4707908"/>
            <a:ext cx="2542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06736" y="4639244"/>
            <a:ext cx="250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52041" y="4644720"/>
            <a:ext cx="2484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814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0" y="1828157"/>
            <a:ext cx="2520000" cy="3600000"/>
          </a:xfrm>
          <a:prstGeom prst="rect">
            <a:avLst/>
          </a:prstGeom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0" y="1796755"/>
            <a:ext cx="2520000" cy="360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34747" y="144735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 Accomodation)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54801" y="5864472"/>
            <a:ext cx="10286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récupère l'id de l'URL du logement que l'on veut afficher avec "this.props.match.params.id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place ces données dans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 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l'on passe comme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aux autres composants. 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Dans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»,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met l'indice initial à 0 pour la première photo. Lorsque l'on clique sur la flèche correspondante, on augmente/diminue la valeur retenue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« state » et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affiche l'image suivante/précédente. (si c'est la dernière photo :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mettre »state » à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0, si c'est la première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photo: mettre  « state » à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dernière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6317316" y="2015403"/>
            <a:ext cx="2494800" cy="131953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05388" y="1996647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Carrousel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022987" y="3458416"/>
            <a:ext cx="866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20806" y="151559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 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474962" y="2333218"/>
            <a:ext cx="2503392" cy="309493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484695" y="5138741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5978354" y="2659285"/>
            <a:ext cx="32703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3616392" y="2654993"/>
            <a:ext cx="592429" cy="204580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8" y="1809332"/>
            <a:ext cx="2520000" cy="360000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61960" y="1518252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48884" y="1809332"/>
            <a:ext cx="2537808" cy="175810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005076" y="4200023"/>
            <a:ext cx="634982" cy="104029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47196" y="4610700"/>
            <a:ext cx="429370" cy="107934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65038" y="2622874"/>
            <a:ext cx="25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12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48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93" y="1671919"/>
            <a:ext cx="2960605" cy="4703054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95" y="2012138"/>
            <a:ext cx="2700000" cy="39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22" y="1671919"/>
            <a:ext cx="2974052" cy="4724416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48" y="2012138"/>
            <a:ext cx="2700000" cy="39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31" y="1671919"/>
            <a:ext cx="2960605" cy="47030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d’UI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taux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couverture aux alentours de 80% dans la colonne « statements ».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33" y="2012138"/>
            <a:ext cx="27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Interface de l'application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Billed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940694"/>
            <a:ext cx="943108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10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report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dans le rapport de bug fourni par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</a:t>
            </a:r>
            <a:r>
              <a:rPr lang="fr-FR" sz="16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hunt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par Leila notre QA sur le parcours employé. Ils sont décrits dans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kanban.</a:t>
            </a:r>
          </a:p>
          <a:p>
            <a:pPr marL="0" lvl="1"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unitaires et d’intégration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Ajouter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des tests unitaires et d'intégration pour les fichiers Bills et 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: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Ces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tests permettront d'éliminer ces bugs et d'éviter toute régression lors des prochaines évolutions de la solution.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Note : Certains tests ont déjà été développés (pour le Login, et pour le tableau de bord des administrateurs RH) : Ils peuvent être utilisés pour le reste.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Couvrir tous les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Newbills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soient verts. Cela devrait permettre d'obtenir un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taux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 couverture aux alentours de 80% dans la colonne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».</a:t>
            </a:r>
          </a:p>
          <a:p>
            <a:endParaRPr lang="en-GB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[</a:t>
            </a:r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E2E test</a:t>
            </a:r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]</a:t>
            </a:r>
          </a:p>
          <a:p>
            <a:endParaRPr lang="fr-FR" sz="500" b="1" u="sng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I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n'y a pas de temps pour automatiser des tests End-to-End, les tests seront effectués manuellement par Leila.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est nécessaire pour la guider.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Le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plan End-to-End a déjà été écrit sur le parcours de l'administrateur RH. Utilisez-le comme source d'inspiration.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Développez une application Web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817707"/>
            <a:ext cx="93186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Kasa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dans le métier de la location d’appartements entre particuliers depuis près de 10 ans maintenant. Avec plus de 500 annonces postées chaque jour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Kasa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fait partie des leaders de la location d’appartements entre particuliers en France.</a:t>
            </a: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Démarrer le projet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développer l’ensemble de l’application, les composants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les routes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Router, en suivant les maquettes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Figma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(responsives !)</a:t>
            </a:r>
          </a:p>
          <a:p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Outils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Styling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L’utilisation de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Sass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optionnelle. CSS est à utiliser par défaut.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librairie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externe</a:t>
            </a:r>
          </a:p>
          <a:p>
            <a:endParaRPr lang="fr-FR" sz="800" b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Contraintes techniques</a:t>
            </a:r>
          </a:p>
          <a:p>
            <a:r>
              <a:rPr lang="fr-FR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est impératif d’utiliser ces éléments de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un code de qualité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Découpage en composants modulaires et réutilisables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composant par fichier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Structure logique des différents fichiers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Utilisation des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entre les composants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Utilisation du state dans les composants quand c'est nécessaire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Gestion des événements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à base de classe, aucun composant fonction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Listes :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permet de faire des choses vraiment intéressantes avec les listes, en itérant dessus, par exemple avec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Il faut les utiliser autant que possible.</a:t>
            </a:r>
          </a:p>
          <a:p>
            <a:endParaRPr lang="fr-FR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existe une page par route.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logique du routeur est réunie dans un seul fichier.</a:t>
            </a:r>
          </a:p>
          <a:p>
            <a:endParaRPr lang="fr-FR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Général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pas produire d’erreur ou de warning dans la console.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2604" y="5887867"/>
            <a:ext cx="1019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 Header,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Erreur,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Host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Tags, Ratings,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34" name="Image 33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8" y="1867354"/>
            <a:ext cx="2494800" cy="36247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679138" y="2139594"/>
            <a:ext cx="2494800" cy="269082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679138" y="1876605"/>
            <a:ext cx="2496219" cy="2227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2610939" y="1948329"/>
            <a:ext cx="539471" cy="1055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90387" y="186259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45376" y="5487623"/>
            <a:ext cx="256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5376" y="4879209"/>
            <a:ext cx="2562324" cy="6569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61807" y="153236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84053" y="4544215"/>
            <a:ext cx="2484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 19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10" y="1891381"/>
            <a:ext cx="2494800" cy="3624793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33" y="1872437"/>
            <a:ext cx="2496219" cy="3624793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80" y="1884492"/>
            <a:ext cx="2494800" cy="3624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38833" y="2093177"/>
            <a:ext cx="2496219" cy="1304776"/>
          </a:xfrm>
          <a:prstGeom prst="rect">
            <a:avLst/>
          </a:prstGeom>
          <a:noFill/>
          <a:ln w="1270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6334620" y="3437672"/>
            <a:ext cx="2496218" cy="3985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 bwMode="auto">
          <a:xfrm>
            <a:off x="3510895" y="2632587"/>
            <a:ext cx="2467685" cy="287122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 bwMode="auto">
          <a:xfrm>
            <a:off x="9150210" y="2860729"/>
            <a:ext cx="2494800" cy="197740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 bwMode="auto">
          <a:xfrm>
            <a:off x="6374609" y="3679751"/>
            <a:ext cx="741893" cy="1364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 bwMode="auto">
          <a:xfrm>
            <a:off x="8264243" y="3675927"/>
            <a:ext cx="539471" cy="141926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8262330" y="3453464"/>
            <a:ext cx="539471" cy="203791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6338834" y="3859583"/>
            <a:ext cx="2496218" cy="9599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 bwMode="auto">
          <a:xfrm>
            <a:off x="6391957" y="3868102"/>
            <a:ext cx="1139515" cy="856209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3575789" y="2698876"/>
            <a:ext cx="1124639" cy="884307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3483781" y="2099394"/>
            <a:ext cx="2494800" cy="497375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9149792" y="2119600"/>
            <a:ext cx="2495218" cy="718825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9179629" y="3886710"/>
            <a:ext cx="2437663" cy="449289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483780" y="2099394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49218" y="245986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71575" y="3382271"/>
            <a:ext cx="11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48373" y="2124195"/>
            <a:ext cx="249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79629" y="4324070"/>
            <a:ext cx="2437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(texte)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93173" y="4255784"/>
            <a:ext cx="1119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045326" y="3623179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805523" y="3436123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584595" y="3604977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315604" y="3417880"/>
            <a:ext cx="2537074" cy="148748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399198" y="1519868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</a:t>
            </a:r>
            <a:r>
              <a:rPr lang="fr-FR" sz="1200" dirty="0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« /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20472" y="1525303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 «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056029" y="1541844"/>
            <a:ext cx="27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Propos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/about »</a:t>
            </a:r>
          </a:p>
          <a:p>
            <a:pPr algn="ctr"/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648071" y="4257989"/>
            <a:ext cx="1119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8" y="1227988"/>
            <a:ext cx="2974052" cy="472441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83" y="1583686"/>
            <a:ext cx="2700000" cy="396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54" y="1227988"/>
            <a:ext cx="2960605" cy="470305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4" y="1227008"/>
            <a:ext cx="2960605" cy="47030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199" y="130669"/>
            <a:ext cx="956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routes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et composants Header/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Footer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28462" y="5947506"/>
            <a:ext cx="96394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Header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rendus une seule fois.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(contenant les autres composants) est rendue entre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composants.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701986" y="1584000"/>
            <a:ext cx="2700000" cy="3960000"/>
            <a:chOff x="1706351" y="1528920"/>
            <a:chExt cx="2700000" cy="3960000"/>
          </a:xfrm>
        </p:grpSpPr>
        <p:pic>
          <p:nvPicPr>
            <p:cNvPr id="13" name="Image 12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1528920"/>
              <a:ext cx="2700000" cy="3960000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4048920"/>
              <a:ext cx="2700000" cy="1440000"/>
            </a:xfrm>
            <a:prstGeom prst="rect">
              <a:avLst/>
            </a:prstGeom>
          </p:spPr>
        </p:pic>
        <p:pic>
          <p:nvPicPr>
            <p:cNvPr id="10" name="Image 9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1528920"/>
              <a:ext cx="2700000" cy="1980000"/>
            </a:xfrm>
            <a:prstGeom prst="rect">
              <a:avLst/>
            </a:prstGeom>
          </p:spPr>
        </p:pic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56" y="1583686"/>
            <a:ext cx="2700000" cy="6656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63" y="4743144"/>
            <a:ext cx="2699546" cy="800542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5" name="Rectangle 24"/>
          <p:cNvSpPr/>
          <p:nvPr/>
        </p:nvSpPr>
        <p:spPr bwMode="auto">
          <a:xfrm>
            <a:off x="8030403" y="1583686"/>
            <a:ext cx="2700906" cy="66563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8029950" y="2278792"/>
            <a:ext cx="2701359" cy="242182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4701986" y="1577231"/>
            <a:ext cx="2700000" cy="19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4701986" y="4097231"/>
            <a:ext cx="2700000" cy="1440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1358764" y="3298615"/>
            <a:ext cx="2700000" cy="1402002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1648341" y="3143024"/>
            <a:ext cx="399010" cy="11647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1645553" y="4736444"/>
            <a:ext cx="399010" cy="116471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701986" y="3258260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701987" y="5267850"/>
            <a:ext cx="2699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188118" y="1261187"/>
            <a:ext cx="3061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logique du routeur est dans un seul fichier.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58765" y="4412524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routes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031310" y="1603488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029950" y="5313722"/>
            <a:ext cx="2701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068618" y="3800381"/>
            <a:ext cx="39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7410475" y="1927041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7411832" y="5118060"/>
            <a:ext cx="61200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571685" y="1258953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Header et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031309" y="3321849"/>
            <a:ext cx="2699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pages sont affichées ici</a:t>
            </a:r>
          </a:p>
        </p:txBody>
      </p:sp>
    </p:spTree>
    <p:extLst>
      <p:ext uri="{BB962C8B-B14F-4D97-AF65-F5344CB8AC3E}">
        <p14:creationId xmlns:p14="http://schemas.microsoft.com/office/powerpoint/2010/main" val="24574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332000"/>
            <a:ext cx="2709995" cy="43049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332000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332000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332000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d'accueil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(composants Home, Banner,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Card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2605" y="5641164"/>
            <a:ext cx="1097435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component Home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l'image pour la page d’accueil et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texte alternatif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cover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chaque carte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 correctement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créer une carte pour chaque logement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5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permet la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navigation vers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logement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(route)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ajoutant un lien autour de chaque carte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(l'id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passé comme paramètre dans l'URL)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3" y="1666083"/>
            <a:ext cx="2520000" cy="3600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344461" y="2456211"/>
            <a:ext cx="2494799" cy="280987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7624196" y="2457768"/>
            <a:ext cx="1137356" cy="884307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44461" y="1888897"/>
            <a:ext cx="2494800" cy="49737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44460" y="1870141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632698" y="2489515"/>
            <a:ext cx="11288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59878" y="136440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d’accueil « /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2" name="Image 5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4" y="1666083"/>
            <a:ext cx="2520000" cy="3600000"/>
          </a:xfrm>
          <a:prstGeom prst="rect">
            <a:avLst/>
          </a:prstGeom>
        </p:spPr>
      </p:pic>
      <p:pic>
        <p:nvPicPr>
          <p:cNvPr id="53" name="Image 5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18" y="1868293"/>
            <a:ext cx="2520000" cy="27000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500964" y="1790676"/>
            <a:ext cx="2518354" cy="29980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488165" y="4547076"/>
            <a:ext cx="253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2" name="Image 6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32" y="1666083"/>
            <a:ext cx="2520000" cy="3600000"/>
          </a:xfrm>
          <a:prstGeom prst="rect">
            <a:avLst/>
          </a:prstGeom>
        </p:spPr>
      </p:pic>
      <p:sp>
        <p:nvSpPr>
          <p:cNvPr id="6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22358" y="3945549"/>
            <a:ext cx="25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Card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5" name="Image 64"/>
          <p:cNvPicPr preferRelativeResize="0"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70" y="1887493"/>
            <a:ext cx="2501588" cy="190372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 bwMode="auto">
          <a:xfrm>
            <a:off x="9140769" y="1885206"/>
            <a:ext cx="2507726" cy="231341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6007545" y="2147140"/>
            <a:ext cx="3369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>
            <a:off x="8761552" y="2923207"/>
            <a:ext cx="3960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59803" y="136440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Home (Accueil)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0" name="Image 5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1" y="1651047"/>
            <a:ext cx="2520000" cy="36000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990537" y="4597290"/>
            <a:ext cx="1994435" cy="272279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069951" y="4440731"/>
            <a:ext cx="1654088" cy="68069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 bwMode="auto">
          <a:xfrm>
            <a:off x="654802" y="2371236"/>
            <a:ext cx="2520000" cy="1274073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69951" y="2782073"/>
            <a:ext cx="561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Fetch()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574480" y="4729400"/>
            <a:ext cx="4926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un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récupérer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08557" y="4625707"/>
            <a:ext cx="445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0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3133" y="4366580"/>
            <a:ext cx="52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0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8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332955"/>
            <a:ext cx="2709995" cy="43049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339193"/>
            <a:ext cx="2709995" cy="4304949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19" y="1637415"/>
            <a:ext cx="2520000" cy="36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332304"/>
            <a:ext cx="2710404" cy="4305600"/>
          </a:xfrm>
          <a:prstGeom prst="rect">
            <a:avLst/>
          </a:prstGeom>
        </p:spPr>
      </p:pic>
      <p:pic>
        <p:nvPicPr>
          <p:cNvPr id="33" name="Image 3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5" y="1626251"/>
            <a:ext cx="2520000" cy="360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332304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Rubrique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À propos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(composants About, Banner,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Dropdown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8301" y="5614461"/>
            <a:ext cx="10362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About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l'image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texte alternatif pour la rubrique à propos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dropdownWidth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dropdownHeight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textes s'affichent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correctement dans les menus déroulants.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déroulants sont ouverts/fermés en basculant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 entre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vrai/faux quand on clique dessus.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6338373" y="2930098"/>
            <a:ext cx="2494799" cy="34807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38373" y="1863442"/>
            <a:ext cx="2494800" cy="69669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38372" y="1844686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46063" y="4034451"/>
            <a:ext cx="250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(texte)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53790" y="1363629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propos « /about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2" name="Image 5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76" y="1640628"/>
            <a:ext cx="2520000" cy="3600000"/>
          </a:xfrm>
          <a:prstGeom prst="rect">
            <a:avLst/>
          </a:prstGeom>
        </p:spPr>
      </p:pic>
      <p:pic>
        <p:nvPicPr>
          <p:cNvPr id="53" name="Image 5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30" y="1842838"/>
            <a:ext cx="2520000" cy="27000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494876" y="1765221"/>
            <a:ext cx="2518354" cy="29980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482077" y="4521621"/>
            <a:ext cx="253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16270" y="4960416"/>
            <a:ext cx="25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Dropdown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9133805" y="1640628"/>
            <a:ext cx="2512198" cy="359999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6001457" y="2226014"/>
            <a:ext cx="3369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endCxn id="28" idx="3"/>
          </p:cNvCxnSpPr>
          <p:nvPr/>
        </p:nvCxnSpPr>
        <p:spPr>
          <a:xfrm flipH="1">
            <a:off x="8833172" y="3104135"/>
            <a:ext cx="28309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9546417" y="4346477"/>
            <a:ext cx="1539910" cy="964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9" name="Image 38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0" y="1645000"/>
            <a:ext cx="2520000" cy="360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5" y="1640628"/>
            <a:ext cx="2520001" cy="2343099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8301" y="1363629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About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(À 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ropos)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65225" y="2272768"/>
            <a:ext cx="2537808" cy="1690728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223532" y="2904331"/>
            <a:ext cx="1858373" cy="100394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16852" y="3152726"/>
            <a:ext cx="2038942" cy="396556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 bwMode="auto">
          <a:xfrm>
            <a:off x="9261965" y="1967928"/>
            <a:ext cx="1123006" cy="962170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034391" y="1927474"/>
            <a:ext cx="45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tate</a:t>
            </a:r>
            <a:endParaRPr lang="fr-FR" sz="105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importe les données nécessaires depuis un fichier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créer les 4 listes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déroulantes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3504" y="3255728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86032" y="2849804"/>
            <a:ext cx="52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0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805103" y="3402519"/>
            <a:ext cx="473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899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4" y="1380308"/>
            <a:ext cx="2960605" cy="4703054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35" y="1688729"/>
            <a:ext cx="2700000" cy="396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54" y="1386763"/>
            <a:ext cx="2960605" cy="4703054"/>
          </a:xfrm>
          <a:prstGeom prst="rect">
            <a:avLst/>
          </a:prstGeom>
        </p:spPr>
      </p:pic>
      <p:pic>
        <p:nvPicPr>
          <p:cNvPr id="45" name="Image 44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75" y="1690789"/>
            <a:ext cx="2700000" cy="39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8" y="1386763"/>
            <a:ext cx="2974052" cy="4724416"/>
          </a:xfrm>
          <a:prstGeom prst="rect">
            <a:avLst/>
          </a:prstGeom>
        </p:spPr>
      </p:pic>
      <p:pic>
        <p:nvPicPr>
          <p:cNvPr id="32" name="Image 3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00" y="1739945"/>
            <a:ext cx="2700000" cy="396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26608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composants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Accomodation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,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Carousel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21739" y="6111179"/>
            <a:ext cx="963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photoAlbum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d'afficher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images</a:t>
            </a: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Dans « state », on met l'indice initial à 0 pour la première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l'on clique sur la flèche correspondante, on augmente/diminue la valeur retenue dans « state » et on affiche l'image suivante/précédente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(si c'est la dernière photo : mettre  «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state »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0, si c'est la première photo: mettre  « state » à la dernière photo)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8029950" y="2228850"/>
            <a:ext cx="2701359" cy="3402157"/>
          </a:xfrm>
          <a:prstGeom prst="rect">
            <a:avLst/>
          </a:prstGeom>
          <a:noFill/>
          <a:ln w="28575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4827494" y="2107371"/>
            <a:ext cx="2393577" cy="1119923"/>
          </a:xfrm>
          <a:prstGeom prst="rect">
            <a:avLst/>
          </a:prstGeom>
          <a:noFill/>
          <a:ln w="28575">
            <a:solidFill>
              <a:srgbClr val="827EB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1358764" y="1675631"/>
            <a:ext cx="2700000" cy="2012928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21738" y="1413790"/>
            <a:ext cx="2974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 rot="10800000">
            <a:off x="7230475" y="2645127"/>
            <a:ext cx="792000" cy="0"/>
          </a:xfrm>
          <a:prstGeom prst="straightConnector1">
            <a:avLst/>
          </a:prstGeom>
          <a:ln w="28575">
            <a:solidFill>
              <a:srgbClr val="827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609142" y="2429683"/>
            <a:ext cx="1511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766829" y="4374481"/>
            <a:ext cx="634982" cy="104029"/>
          </a:xfrm>
          <a:prstGeom prst="rect">
            <a:avLst/>
          </a:prstGeom>
          <a:noFill/>
          <a:ln w="12700">
            <a:solidFill>
              <a:srgbClr val="827EB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571685" y="1411730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logement  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031310" y="5347658"/>
            <a:ext cx="2691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8201092" y="2579252"/>
            <a:ext cx="592429" cy="262898"/>
          </a:xfrm>
          <a:prstGeom prst="rect">
            <a:avLst/>
          </a:prstGeom>
          <a:noFill/>
          <a:ln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récupère l'id de l'URL du logement que l'on veut afficher avec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this.props.match.params.id ».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place ces données dans « state » que l'on passe comme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aux autres composants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687835" y="2240016"/>
            <a:ext cx="27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451055" y="2787823"/>
            <a:ext cx="45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en-GB" sz="8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tate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20244" y="4329723"/>
            <a:ext cx="684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8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52527" y="1675630"/>
            <a:ext cx="842377" cy="141811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endCxn id="5" idx="1"/>
          </p:cNvCxnSpPr>
          <p:nvPr/>
        </p:nvCxnSpPr>
        <p:spPr>
          <a:xfrm flipV="1">
            <a:off x="4058764" y="1746536"/>
            <a:ext cx="893763" cy="1620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46" y="1332301"/>
            <a:ext cx="2709995" cy="430494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332301"/>
            <a:ext cx="2709995" cy="4304949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332952"/>
            <a:ext cx="2709995" cy="4304949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38" y="1643877"/>
            <a:ext cx="2520000" cy="362981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332301"/>
            <a:ext cx="2710404" cy="430560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67189" y="1352501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2400" y="126000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composants Host, Ratings, Tags)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2605" y="5640621"/>
            <a:ext cx="103622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Accomodation envoie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tagData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Tags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les tags.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 (string) au composant Host pour afficher la photo et le nom de l'hôte.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ratingNumber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(string entre 1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5) au composant Ratings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star » rating.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=description (string), content=description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(string)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menu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 avec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(string), content=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créer le menu déroulant avec une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62699" y="1629501"/>
            <a:ext cx="2520000" cy="1763309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138303" y="4510384"/>
            <a:ext cx="550912" cy="46062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38303" y="4336237"/>
            <a:ext cx="550912" cy="546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70267" y="2205291"/>
            <a:ext cx="251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138303" y="4562586"/>
            <a:ext cx="550912" cy="46062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04804" y="4402662"/>
            <a:ext cx="38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6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04804" y="4255243"/>
            <a:ext cx="38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6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57191" y="4485636"/>
            <a:ext cx="541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  <a:endParaRPr lang="fr-FR" sz="6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3" name="Image 3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14" y="1872632"/>
            <a:ext cx="2520000" cy="3379445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64" y="1615123"/>
            <a:ext cx="2520000" cy="3629810"/>
          </a:xfrm>
          <a:prstGeom prst="rect">
            <a:avLst/>
          </a:prstGeom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02" y="1652077"/>
            <a:ext cx="2520000" cy="3600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7971303" y="3215320"/>
            <a:ext cx="846457" cy="226340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70218" y="3422467"/>
            <a:ext cx="787316" cy="1952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092692" y="3409857"/>
            <a:ext cx="528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520176" y="3204569"/>
            <a:ext cx="50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38378" y="1352501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logement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cxnSp>
        <p:nvCxnSpPr>
          <p:cNvPr id="66" name="Connecteur droit avec flèche 65"/>
          <p:cNvCxnSpPr>
            <a:endCxn id="29" idx="1"/>
          </p:cNvCxnSpPr>
          <p:nvPr/>
        </p:nvCxnSpPr>
        <p:spPr>
          <a:xfrm flipV="1">
            <a:off x="5992034" y="3520097"/>
            <a:ext cx="378184" cy="1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>
            <a:off x="8811629" y="3337943"/>
            <a:ext cx="299251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78" y="1652936"/>
            <a:ext cx="2520000" cy="17102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37" y="1852314"/>
            <a:ext cx="2505355" cy="2046684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479463" y="1746695"/>
            <a:ext cx="2520000" cy="211317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02266" y="3572533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12262" y="3236009"/>
            <a:ext cx="2512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9124080" y="2060832"/>
            <a:ext cx="2520000" cy="1460322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78" y="3723394"/>
            <a:ext cx="2520000" cy="15255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9124080" y="3559924"/>
            <a:ext cx="2520000" cy="169215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17678" y="4971983"/>
            <a:ext cx="2522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Ratings</a:t>
            </a:r>
            <a:endParaRPr lang="fr-FR" sz="12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8207247" y="3473278"/>
            <a:ext cx="610514" cy="13176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 flipH="1" flipV="1">
            <a:off x="8822093" y="3575092"/>
            <a:ext cx="287704" cy="25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4173938" y="3126494"/>
            <a:ext cx="1720850" cy="30733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01588" y="4639285"/>
            <a:ext cx="2079625" cy="325937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1280372" y="4589565"/>
            <a:ext cx="3829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555248" y="3293351"/>
            <a:ext cx="473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495094" y="3412326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138303" y="4711966"/>
            <a:ext cx="2038609" cy="202934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7001" y="4666509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7807" y="4759332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370218" y="3640303"/>
            <a:ext cx="1153016" cy="83038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 bwMode="auto">
          <a:xfrm>
            <a:off x="7646381" y="3640302"/>
            <a:ext cx="1175712" cy="83038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66752" y="4054749"/>
            <a:ext cx="1156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0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646381" y="4053305"/>
            <a:ext cx="11757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6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517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13192</TotalTime>
  <Words>1244</Words>
  <Application>Microsoft Office PowerPoint</Application>
  <PresentationFormat>Grand écran</PresentationFormat>
  <Paragraphs>295</Paragraphs>
  <Slides>19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4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2750</cp:revision>
  <dcterms:created xsi:type="dcterms:W3CDTF">2018-12-21T22:04:22Z</dcterms:created>
  <dcterms:modified xsi:type="dcterms:W3CDTF">2021-11-05T04:18:41Z</dcterms:modified>
</cp:coreProperties>
</file>